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92" r:id="rId2"/>
    <p:sldId id="256" r:id="rId3"/>
    <p:sldId id="257" r:id="rId4"/>
    <p:sldId id="259" r:id="rId5"/>
    <p:sldId id="260" r:id="rId6"/>
    <p:sldId id="261" r:id="rId7"/>
    <p:sldId id="283" r:id="rId8"/>
    <p:sldId id="262" r:id="rId9"/>
    <p:sldId id="263" r:id="rId10"/>
    <p:sldId id="281" r:id="rId11"/>
    <p:sldId id="280" r:id="rId12"/>
    <p:sldId id="284" r:id="rId13"/>
    <p:sldId id="285" r:id="rId14"/>
    <p:sldId id="290" r:id="rId15"/>
    <p:sldId id="286" r:id="rId16"/>
    <p:sldId id="287" r:id="rId17"/>
    <p:sldId id="264" r:id="rId18"/>
    <p:sldId id="265" r:id="rId19"/>
    <p:sldId id="288" r:id="rId20"/>
    <p:sldId id="266" r:id="rId21"/>
    <p:sldId id="267" r:id="rId22"/>
    <p:sldId id="268" r:id="rId23"/>
    <p:sldId id="29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hy Schmit" initials="KS" lastIdx="2" clrIdx="0">
    <p:extLst>
      <p:ext uri="{19B8F6BF-5375-455C-9EA6-DF929625EA0E}">
        <p15:presenceInfo xmlns:p15="http://schemas.microsoft.com/office/powerpoint/2012/main" userId="bbd4970135ffc18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47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15" autoAdjust="0"/>
    <p:restoredTop sz="93326" autoAdjust="0"/>
  </p:normalViewPr>
  <p:slideViewPr>
    <p:cSldViewPr snapToGrid="0">
      <p:cViewPr varScale="1">
        <p:scale>
          <a:sx n="66" d="100"/>
          <a:sy n="66" d="100"/>
        </p:scale>
        <p:origin x="67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9A4ED-A8E4-43E4-96D9-3E0DD5BBB3DF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D38D6-49F0-49FC-B77D-CBCFF18C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5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56969-F25F-45D2-B3D1-571757950D9C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46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234-235</a:t>
            </a:r>
          </a:p>
          <a:p>
            <a:r>
              <a:rPr lang="en-US" dirty="0" smtClean="0"/>
              <a:t>5.2.5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11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235-236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658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235-236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021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237</a:t>
            </a:r>
          </a:p>
          <a:p>
            <a:r>
              <a:rPr lang="en-US" dirty="0" smtClean="0"/>
              <a:t>5.2.5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615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238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5529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239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257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239-240</a:t>
            </a:r>
          </a:p>
          <a:p>
            <a:r>
              <a:rPr lang="en-US" dirty="0" smtClean="0"/>
              <a:t>5.2.5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303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241-242</a:t>
            </a:r>
          </a:p>
          <a:p>
            <a:r>
              <a:rPr lang="en-US" dirty="0" smtClean="0"/>
              <a:t>1.6.1,</a:t>
            </a:r>
            <a:r>
              <a:rPr lang="en-US" baseline="0" dirty="0" smtClean="0"/>
              <a:t> 1.6.4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288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244-245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021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246-247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79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221-223</a:t>
            </a:r>
          </a:p>
          <a:p>
            <a:r>
              <a:rPr lang="en-US" dirty="0" smtClean="0"/>
              <a:t>5.2.4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605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248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08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224-226</a:t>
            </a:r>
          </a:p>
          <a:p>
            <a:r>
              <a:rPr lang="en-US" dirty="0" smtClean="0"/>
              <a:t>5.2.2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8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226-228</a:t>
            </a:r>
          </a:p>
          <a:p>
            <a:r>
              <a:rPr lang="en-US" dirty="0" smtClean="0"/>
              <a:t>5.2.1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96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229-230</a:t>
            </a:r>
          </a:p>
          <a:p>
            <a:r>
              <a:rPr lang="en-US" dirty="0" smtClean="0"/>
              <a:t>5.2.1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61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230</a:t>
            </a:r>
          </a:p>
          <a:p>
            <a:r>
              <a:rPr lang="en-US" dirty="0" smtClean="0"/>
              <a:t>5.2.1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49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231</a:t>
            </a:r>
          </a:p>
          <a:p>
            <a:r>
              <a:rPr lang="en-US" dirty="0" smtClean="0"/>
              <a:t>5.2.1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9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231-232</a:t>
            </a:r>
          </a:p>
          <a:p>
            <a:r>
              <a:rPr lang="en-US" dirty="0" smtClean="0"/>
              <a:t>5.2.2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09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233-234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D38D6-49F0-49FC-B77D-CBCFF18C911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7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234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98A2-DE6C-43AE-821C-E7366B8609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245" y="649458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smtClean="0"/>
              <a:t>© CCI Learning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236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98A2-DE6C-43AE-821C-E7366B8609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854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98A2-DE6C-43AE-821C-E7366B8609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815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12192000" cy="648586"/>
          </a:xfrm>
          <a:prstGeom prst="rect">
            <a:avLst/>
          </a:prstGeom>
          <a:solidFill>
            <a:srgbClr val="B74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0" y="6530895"/>
            <a:ext cx="12192000" cy="324293"/>
          </a:xfrm>
          <a:prstGeom prst="rect">
            <a:avLst/>
          </a:prstGeom>
          <a:solidFill>
            <a:srgbClr val="B747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720000"/>
            <a:ext cx="10972800" cy="79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27797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245" y="649458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smtClean="0"/>
              <a:t>© CCI Learning Solutions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9458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2F898A2-DE6C-43AE-821C-E7366B8609F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81246" y="77097"/>
            <a:ext cx="3133061" cy="520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tabLst>
                <a:tab pos="3413125" algn="l"/>
                <a:tab pos="3498850" algn="l"/>
              </a:tabLst>
            </a:pPr>
            <a:r>
              <a:rPr lang="en-US" sz="105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Microsoft Office</a:t>
            </a:r>
            <a:r>
              <a:rPr lang="en-US" sz="1050" baseline="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tabLst>
                <a:tab pos="3413125" algn="l"/>
                <a:tab pos="3498850" algn="l"/>
              </a:tabLst>
            </a:pPr>
            <a:r>
              <a:rPr lang="en-US" sz="1400" b="1" i="0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PowerPoint 2016</a:t>
            </a:r>
          </a:p>
        </p:txBody>
      </p:sp>
    </p:spTree>
    <p:extLst>
      <p:ext uri="{BB962C8B-B14F-4D97-AF65-F5344CB8AC3E}">
        <p14:creationId xmlns:p14="http://schemas.microsoft.com/office/powerpoint/2010/main" val="236075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2" r:id="rId2"/>
    <p:sldLayoutId id="2147483663" r:id="rId3"/>
    <p:sldLayoutId id="2147483665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rgbClr val="B7472A"/>
          </a:solidFill>
          <a:latin typeface="Segoe UI" pitchFamily="34" charset="0"/>
          <a:ea typeface="Segoe UI" pitchFamily="34" charset="0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1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Exporting Presentations in Other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645588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Can save a PowerPoint file in over 25 different file formats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Save As</a:t>
            </a:r>
            <a:r>
              <a:rPr lang="en-US" dirty="0" smtClean="0"/>
              <a:t>, click arrow for Save as type:; or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Export</a:t>
            </a:r>
            <a:r>
              <a:rPr lang="en-US" dirty="0" smtClean="0"/>
              <a:t>, click </a:t>
            </a:r>
            <a:r>
              <a:rPr lang="en-US" b="1" dirty="0" smtClean="0"/>
              <a:t>Change File Type</a:t>
            </a:r>
          </a:p>
          <a:p>
            <a:endParaRPr lang="en-US" sz="900" dirty="0" smtClean="0"/>
          </a:p>
        </p:txBody>
      </p:sp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1812776" y="3106271"/>
            <a:ext cx="2695832" cy="31270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5379946" y="3106271"/>
            <a:ext cx="3555007" cy="28958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17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Creating PowerPoint Shows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PowerPoint Show does not require the user to have PowerPoint </a:t>
            </a:r>
            <a:r>
              <a:rPr lang="en-US" dirty="0" smtClean="0"/>
              <a:t>installed to </a:t>
            </a:r>
            <a:r>
              <a:rPr lang="en-US" dirty="0"/>
              <a:t>watch the </a:t>
            </a:r>
            <a:r>
              <a:rPr lang="en-US" dirty="0" smtClean="0"/>
              <a:t>show</a:t>
            </a:r>
          </a:p>
          <a:p>
            <a:r>
              <a:rPr lang="en-US" dirty="0" smtClean="0"/>
              <a:t>To create a PowerPoint show: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Export</a:t>
            </a:r>
            <a:r>
              <a:rPr lang="en-US" dirty="0" smtClean="0"/>
              <a:t>, click </a:t>
            </a:r>
            <a:r>
              <a:rPr lang="en-US" b="1" dirty="0" smtClean="0"/>
              <a:t>Change File Type</a:t>
            </a:r>
            <a:r>
              <a:rPr lang="en-US" dirty="0" smtClean="0"/>
              <a:t>, click </a:t>
            </a:r>
            <a:r>
              <a:rPr lang="en-US" b="1" dirty="0" smtClean="0"/>
              <a:t>PowerPoint Show</a:t>
            </a:r>
            <a:r>
              <a:rPr lang="en-US" dirty="0" smtClean="0"/>
              <a:t>; or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Save As</a:t>
            </a:r>
            <a:r>
              <a:rPr lang="en-US" dirty="0" smtClean="0"/>
              <a:t>, click the arrow for Save as type and click </a:t>
            </a:r>
            <a:r>
              <a:rPr lang="en-US" b="1" dirty="0" smtClean="0"/>
              <a:t>PowerPoint Show (*.</a:t>
            </a:r>
            <a:r>
              <a:rPr lang="en-US" b="1" dirty="0" err="1" smtClean="0"/>
              <a:t>ppsx</a:t>
            </a:r>
            <a:r>
              <a:rPr lang="en-US" b="1" dirty="0" smtClean="0"/>
              <a:t>)</a:t>
            </a:r>
            <a:r>
              <a:rPr lang="en-US" dirty="0" smtClean="0"/>
              <a:t>; or</a:t>
            </a:r>
            <a:endParaRPr lang="en-US" b="1" dirty="0" smtClean="0"/>
          </a:p>
          <a:p>
            <a:pPr lvl="1"/>
            <a:r>
              <a:rPr lang="en-US" dirty="0" smtClean="0"/>
              <a:t>press F12, click the arrow for Save as type and click </a:t>
            </a:r>
            <a:r>
              <a:rPr lang="en-US" b="1" dirty="0" smtClean="0"/>
              <a:t>PowerPoint Show</a:t>
            </a:r>
          </a:p>
          <a:p>
            <a:r>
              <a:rPr lang="en-US" dirty="0" smtClean="0"/>
              <a:t>To open a show for editing, simply open the PowerPoint Show file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90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a Presentation as PDF or XPS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save a presentation as PDF or XPS format: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Export</a:t>
            </a:r>
            <a:r>
              <a:rPr lang="en-US" dirty="0" smtClean="0"/>
              <a:t>, click </a:t>
            </a:r>
            <a:r>
              <a:rPr lang="en-US" b="1" dirty="0" smtClean="0"/>
              <a:t>Create PDF/XS</a:t>
            </a:r>
            <a:r>
              <a:rPr lang="en-US" dirty="0" smtClean="0"/>
              <a:t>; or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Save As</a:t>
            </a:r>
            <a:r>
              <a:rPr lang="en-US" dirty="0" smtClean="0"/>
              <a:t>, click the arrow for Save as type and</a:t>
            </a:r>
            <a:br>
              <a:rPr lang="en-US" dirty="0" smtClean="0"/>
            </a:br>
            <a:r>
              <a:rPr lang="en-US" dirty="0" smtClean="0"/>
              <a:t>click </a:t>
            </a:r>
            <a:r>
              <a:rPr lang="en-US" b="1" dirty="0" smtClean="0"/>
              <a:t>PDF</a:t>
            </a:r>
            <a:r>
              <a:rPr lang="en-US" dirty="0" smtClean="0"/>
              <a:t> or </a:t>
            </a:r>
            <a:r>
              <a:rPr lang="en-US" b="1" dirty="0" smtClean="0"/>
              <a:t>XPS Document</a:t>
            </a:r>
            <a:r>
              <a:rPr lang="en-US" dirty="0" smtClean="0"/>
              <a:t>; or</a:t>
            </a:r>
            <a:endParaRPr lang="en-US" b="1" dirty="0" smtClean="0"/>
          </a:p>
          <a:p>
            <a:pPr lvl="1"/>
            <a:r>
              <a:rPr lang="en-US" dirty="0" smtClean="0"/>
              <a:t>press F12, click the arrow for Save as type and click </a:t>
            </a:r>
            <a:r>
              <a:rPr lang="en-US" b="1" dirty="0" smtClean="0"/>
              <a:t>PDF or</a:t>
            </a:r>
            <a:br>
              <a:rPr lang="en-US" b="1" dirty="0" smtClean="0"/>
            </a:br>
            <a:r>
              <a:rPr lang="en-US" b="1" dirty="0" smtClean="0"/>
              <a:t> XPS Document</a:t>
            </a:r>
          </a:p>
          <a:p>
            <a:r>
              <a:rPr lang="en-US" dirty="0" smtClean="0"/>
              <a:t>Once you have converted a presentation to a PDF or XPS file, you cannot </a:t>
            </a:r>
            <a:r>
              <a:rPr lang="en-US" dirty="0" err="1" smtClean="0"/>
              <a:t>converti</a:t>
            </a:r>
            <a:r>
              <a:rPr lang="en-US" dirty="0" smtClean="0"/>
              <a:t> it back to a PowerPoint presentation.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63152" y="1727797"/>
            <a:ext cx="2384777" cy="19163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676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a Presentation as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99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To save slides as images: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Export</a:t>
            </a:r>
            <a:r>
              <a:rPr lang="en-US" dirty="0" smtClean="0"/>
              <a:t>, click </a:t>
            </a:r>
            <a:r>
              <a:rPr lang="en-US" b="1" dirty="0" smtClean="0"/>
              <a:t>Change File Type</a:t>
            </a:r>
            <a:r>
              <a:rPr lang="en-US" dirty="0" smtClean="0"/>
              <a:t>, click </a:t>
            </a:r>
            <a:r>
              <a:rPr lang="en-US" b="1" dirty="0" smtClean="0"/>
              <a:t>PNG</a:t>
            </a:r>
            <a:r>
              <a:rPr lang="en-US" dirty="0" smtClean="0"/>
              <a:t> </a:t>
            </a:r>
            <a:r>
              <a:rPr lang="en-US" b="1" dirty="0" smtClean="0"/>
              <a:t>Portable Network Graphics </a:t>
            </a:r>
            <a:r>
              <a:rPr lang="en-US" dirty="0" smtClean="0"/>
              <a:t>or </a:t>
            </a:r>
            <a:r>
              <a:rPr lang="en-US" b="1" dirty="0" smtClean="0"/>
              <a:t>JPEG</a:t>
            </a:r>
            <a:r>
              <a:rPr lang="en-US" dirty="0" smtClean="0"/>
              <a:t> </a:t>
            </a:r>
            <a:r>
              <a:rPr lang="en-US" b="1" dirty="0" smtClean="0"/>
              <a:t>File Interchange Format</a:t>
            </a:r>
            <a:r>
              <a:rPr lang="en-US" dirty="0" smtClean="0"/>
              <a:t>; or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Save As</a:t>
            </a:r>
            <a:r>
              <a:rPr lang="en-US" dirty="0" smtClean="0"/>
              <a:t>, click the arrow for Save as type and click </a:t>
            </a:r>
            <a:r>
              <a:rPr lang="en-US" b="1" dirty="0" smtClean="0"/>
              <a:t>PNG</a:t>
            </a:r>
            <a:r>
              <a:rPr lang="en-US" dirty="0" smtClean="0"/>
              <a:t> </a:t>
            </a:r>
            <a:r>
              <a:rPr lang="en-US" b="1" dirty="0" smtClean="0"/>
              <a:t>Portable Network Graphics Format (*.</a:t>
            </a:r>
            <a:r>
              <a:rPr lang="en-US" b="1" dirty="0" err="1" smtClean="0"/>
              <a:t>png</a:t>
            </a:r>
            <a:r>
              <a:rPr lang="en-US" b="1" dirty="0" smtClean="0"/>
              <a:t>)</a:t>
            </a:r>
            <a:r>
              <a:rPr lang="en-US" dirty="0" smtClean="0"/>
              <a:t> or </a:t>
            </a:r>
            <a:r>
              <a:rPr lang="en-US" b="1" dirty="0" smtClean="0"/>
              <a:t>JPEG</a:t>
            </a:r>
            <a:r>
              <a:rPr lang="en-US" dirty="0" smtClean="0"/>
              <a:t> </a:t>
            </a:r>
            <a:r>
              <a:rPr lang="en-US" b="1" dirty="0" smtClean="0"/>
              <a:t>File </a:t>
            </a:r>
            <a:r>
              <a:rPr lang="en-US" b="1" dirty="0" err="1" smtClean="0"/>
              <a:t>Interchagne</a:t>
            </a:r>
            <a:r>
              <a:rPr lang="en-US" b="1" dirty="0" smtClean="0"/>
              <a:t> Format (*.jpg)</a:t>
            </a:r>
            <a:r>
              <a:rPr lang="en-US" dirty="0" smtClean="0"/>
              <a:t>; or</a:t>
            </a:r>
          </a:p>
          <a:p>
            <a:pPr lvl="1"/>
            <a:r>
              <a:rPr lang="en-US" dirty="0" smtClean="0"/>
              <a:t>press </a:t>
            </a:r>
            <a:r>
              <a:rPr lang="en-US" b="1" dirty="0" smtClean="0"/>
              <a:t>F12</a:t>
            </a:r>
            <a:r>
              <a:rPr lang="en-US" dirty="0" smtClean="0"/>
              <a:t>, click the arrow for Save as type and click </a:t>
            </a:r>
            <a:r>
              <a:rPr lang="en-US" b="1" dirty="0"/>
              <a:t>PNG</a:t>
            </a:r>
            <a:r>
              <a:rPr lang="en-US" dirty="0"/>
              <a:t> </a:t>
            </a:r>
            <a:r>
              <a:rPr lang="en-US" b="1" dirty="0"/>
              <a:t>Portable Network Graphics Format (*.</a:t>
            </a:r>
            <a:r>
              <a:rPr lang="en-US" b="1" dirty="0" err="1"/>
              <a:t>png</a:t>
            </a:r>
            <a:r>
              <a:rPr lang="en-US" b="1" dirty="0"/>
              <a:t>)</a:t>
            </a:r>
            <a:r>
              <a:rPr lang="en-US" dirty="0"/>
              <a:t> or </a:t>
            </a:r>
            <a:r>
              <a:rPr lang="en-US" b="1" dirty="0"/>
              <a:t>JPEG</a:t>
            </a:r>
            <a:r>
              <a:rPr lang="en-US" dirty="0"/>
              <a:t> </a:t>
            </a:r>
            <a:r>
              <a:rPr lang="en-US" b="1" dirty="0"/>
              <a:t>File </a:t>
            </a:r>
            <a:r>
              <a:rPr lang="en-US" b="1" dirty="0" err="1"/>
              <a:t>Interchagne</a:t>
            </a:r>
            <a:r>
              <a:rPr lang="en-US" b="1" dirty="0"/>
              <a:t> Format (*.jpg</a:t>
            </a:r>
            <a:r>
              <a:rPr lang="en-US" b="1" dirty="0" smtClean="0"/>
              <a:t>)</a:t>
            </a:r>
            <a:r>
              <a:rPr lang="en-US" dirty="0" smtClean="0"/>
              <a:t> </a:t>
            </a:r>
          </a:p>
          <a:p>
            <a:r>
              <a:rPr lang="en-US" dirty="0" smtClean="0"/>
              <a:t>You can also choose other picture formats from the drop-down menu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29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200" dirty="0" smtClean="0"/>
              <a:t>Saving as a PowerPoint Picture Presentation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save slides as PowerPoint Picture Presentation (preserves animation and transitions: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Export</a:t>
            </a:r>
            <a:r>
              <a:rPr lang="en-US" dirty="0"/>
              <a:t>, </a:t>
            </a:r>
            <a:r>
              <a:rPr lang="en-US" dirty="0" smtClean="0"/>
              <a:t>click </a:t>
            </a:r>
            <a:r>
              <a:rPr lang="en-US" b="1" dirty="0" smtClean="0"/>
              <a:t>Change </a:t>
            </a:r>
            <a:r>
              <a:rPr lang="en-US" b="1" dirty="0"/>
              <a:t>File Type</a:t>
            </a:r>
            <a:r>
              <a:rPr lang="en-US" dirty="0"/>
              <a:t>, </a:t>
            </a:r>
            <a:r>
              <a:rPr lang="en-US" dirty="0" smtClean="0"/>
              <a:t>click </a:t>
            </a:r>
            <a:r>
              <a:rPr lang="en-US" b="1" dirty="0" smtClean="0"/>
              <a:t>PowerPoint </a:t>
            </a:r>
            <a:r>
              <a:rPr lang="en-US" b="1" dirty="0"/>
              <a:t>Picture </a:t>
            </a:r>
            <a:r>
              <a:rPr lang="en-US" b="1" dirty="0" smtClean="0"/>
              <a:t>Presentation</a:t>
            </a:r>
            <a:r>
              <a:rPr lang="en-US" dirty="0" smtClean="0"/>
              <a:t>; </a:t>
            </a:r>
            <a:r>
              <a:rPr lang="en-US" dirty="0"/>
              <a:t>or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Save </a:t>
            </a:r>
            <a:r>
              <a:rPr lang="en-US" b="1" dirty="0"/>
              <a:t>As</a:t>
            </a:r>
            <a:r>
              <a:rPr lang="en-US" dirty="0"/>
              <a:t>, </a:t>
            </a:r>
            <a:r>
              <a:rPr lang="en-US" dirty="0" smtClean="0"/>
              <a:t>click the arrow for Save as type, click </a:t>
            </a:r>
            <a:r>
              <a:rPr lang="en-US" b="1" dirty="0" smtClean="0"/>
              <a:t>PowerPoint </a:t>
            </a:r>
            <a:r>
              <a:rPr lang="en-US" b="1" dirty="0"/>
              <a:t>Picture Presentation (*.</a:t>
            </a:r>
            <a:r>
              <a:rPr lang="en-US" b="1" dirty="0" err="1"/>
              <a:t>pptx</a:t>
            </a:r>
            <a:r>
              <a:rPr lang="en-US" b="1" dirty="0"/>
              <a:t>)</a:t>
            </a:r>
            <a:r>
              <a:rPr lang="en-US" dirty="0"/>
              <a:t>; or</a:t>
            </a:r>
          </a:p>
          <a:p>
            <a:pPr lvl="1"/>
            <a:r>
              <a:rPr lang="en-US" dirty="0" smtClean="0"/>
              <a:t>press F12</a:t>
            </a:r>
            <a:r>
              <a:rPr lang="en-US" dirty="0"/>
              <a:t>, </a:t>
            </a:r>
            <a:r>
              <a:rPr lang="en-US" dirty="0" smtClean="0"/>
              <a:t>click the arrow for Save </a:t>
            </a:r>
            <a:r>
              <a:rPr lang="en-US" dirty="0"/>
              <a:t>as type</a:t>
            </a:r>
            <a:r>
              <a:rPr lang="en-US" dirty="0" smtClean="0"/>
              <a:t>, click </a:t>
            </a:r>
            <a:r>
              <a:rPr lang="en-US" b="1" dirty="0" smtClean="0"/>
              <a:t>PowerPoint </a:t>
            </a:r>
            <a:r>
              <a:rPr lang="en-US" b="1" dirty="0"/>
              <a:t>Picture Presentation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9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a Presentation as a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6355977" cy="4351338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To save a presentation as a video: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</a:t>
            </a:r>
            <a:r>
              <a:rPr lang="en-US" dirty="0"/>
              <a:t>click </a:t>
            </a:r>
            <a:r>
              <a:rPr lang="en-US" b="1" dirty="0"/>
              <a:t>Export</a:t>
            </a:r>
            <a:r>
              <a:rPr lang="en-US" dirty="0"/>
              <a:t>, click </a:t>
            </a:r>
            <a:r>
              <a:rPr lang="en-US" b="1" dirty="0"/>
              <a:t>Create a Video</a:t>
            </a:r>
            <a:r>
              <a:rPr lang="en-US" dirty="0"/>
              <a:t>; or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</a:t>
            </a:r>
            <a:r>
              <a:rPr lang="en-US" dirty="0"/>
              <a:t>click </a:t>
            </a:r>
            <a:r>
              <a:rPr lang="en-US" b="1" dirty="0"/>
              <a:t>Save As</a:t>
            </a:r>
            <a:r>
              <a:rPr lang="en-US" dirty="0"/>
              <a:t>, click the arrow for Save as type, and then select </a:t>
            </a:r>
            <a:r>
              <a:rPr lang="en-US" b="1" dirty="0" smtClean="0"/>
              <a:t>MPEG-4 </a:t>
            </a:r>
            <a:r>
              <a:rPr lang="en-US" b="1" dirty="0"/>
              <a:t>Video (*.mp4)</a:t>
            </a:r>
            <a:r>
              <a:rPr lang="en-US" dirty="0"/>
              <a:t> or </a:t>
            </a:r>
            <a:r>
              <a:rPr lang="en-US" b="1" dirty="0"/>
              <a:t>Windows Media Video (*.</a:t>
            </a:r>
            <a:r>
              <a:rPr lang="en-US" b="1" dirty="0" err="1"/>
              <a:t>wmv</a:t>
            </a:r>
            <a:r>
              <a:rPr lang="en-US" b="1" dirty="0"/>
              <a:t>)</a:t>
            </a:r>
            <a:r>
              <a:rPr lang="en-US" dirty="0"/>
              <a:t>; or</a:t>
            </a:r>
          </a:p>
          <a:p>
            <a:pPr lvl="1"/>
            <a:r>
              <a:rPr lang="en-US" dirty="0" smtClean="0"/>
              <a:t>press F12</a:t>
            </a:r>
            <a:r>
              <a:rPr lang="en-US" dirty="0"/>
              <a:t>, click the arrow for Save as type, and click </a:t>
            </a:r>
            <a:r>
              <a:rPr lang="en-US" b="1" dirty="0" smtClean="0"/>
              <a:t>MPEG-4 </a:t>
            </a:r>
            <a:r>
              <a:rPr lang="en-US" b="1" dirty="0"/>
              <a:t>Video</a:t>
            </a:r>
            <a:r>
              <a:rPr lang="en-US" dirty="0"/>
              <a:t> or </a:t>
            </a:r>
            <a:r>
              <a:rPr lang="en-US" b="1" dirty="0"/>
              <a:t>Windows Media </a:t>
            </a:r>
            <a:r>
              <a:rPr lang="en-US" b="1" dirty="0" smtClean="0"/>
              <a:t>Video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7406637" y="1825625"/>
            <a:ext cx="4072255" cy="24504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32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a Presentation as an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To save a presentation as an outline: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</a:t>
            </a:r>
            <a:r>
              <a:rPr lang="en-US" dirty="0"/>
              <a:t>click </a:t>
            </a:r>
            <a:r>
              <a:rPr lang="en-US" b="1" dirty="0"/>
              <a:t>Save As</a:t>
            </a:r>
            <a:r>
              <a:rPr lang="en-US" dirty="0"/>
              <a:t>, click the arrow for Save as type, and then select </a:t>
            </a:r>
            <a:r>
              <a:rPr lang="en-US" b="1" dirty="0"/>
              <a:t>Outline/RTF (*.rtf)</a:t>
            </a:r>
            <a:r>
              <a:rPr lang="en-US" dirty="0"/>
              <a:t>; or</a:t>
            </a:r>
          </a:p>
          <a:p>
            <a:pPr lvl="1"/>
            <a:r>
              <a:rPr lang="en-US" dirty="0"/>
              <a:t>press F12, click the arrow for Save as type, and then click </a:t>
            </a:r>
            <a:r>
              <a:rPr lang="en-US" b="1" dirty="0" smtClean="0"/>
              <a:t>Outline/RTF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83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Saving a Presentation as an OpenDocument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944101" cy="4351338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To save a presentation in OpenDocument </a:t>
            </a:r>
            <a:r>
              <a:rPr lang="en-US" dirty="0" smtClean="0"/>
              <a:t>format:</a:t>
            </a:r>
          </a:p>
          <a:p>
            <a:pPr lvl="1"/>
            <a:r>
              <a:rPr lang="en-US" dirty="0" smtClean="0"/>
              <a:t>click File</a:t>
            </a:r>
            <a:r>
              <a:rPr lang="en-US" b="1" dirty="0" smtClean="0"/>
              <a:t> </a:t>
            </a:r>
            <a:r>
              <a:rPr lang="en-US" dirty="0"/>
              <a:t>tab, click </a:t>
            </a:r>
            <a:r>
              <a:rPr lang="en-US" b="1" dirty="0"/>
              <a:t>Export</a:t>
            </a:r>
            <a:r>
              <a:rPr lang="en-US" dirty="0"/>
              <a:t>, click </a:t>
            </a:r>
            <a:r>
              <a:rPr lang="en-US" b="1" dirty="0"/>
              <a:t>Change File Type</a:t>
            </a:r>
            <a:r>
              <a:rPr lang="en-US" dirty="0"/>
              <a:t>, click </a:t>
            </a:r>
            <a:r>
              <a:rPr lang="en-US" b="1" dirty="0"/>
              <a:t>OpenDocument Presentation</a:t>
            </a:r>
            <a:r>
              <a:rPr lang="en-US" dirty="0"/>
              <a:t>, and then click </a:t>
            </a:r>
            <a:r>
              <a:rPr lang="en-US" b="1" dirty="0"/>
              <a:t>Save As</a:t>
            </a:r>
            <a:r>
              <a:rPr lang="en-US" dirty="0"/>
              <a:t>; </a:t>
            </a:r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click File</a:t>
            </a:r>
            <a:r>
              <a:rPr lang="en-US" b="1" dirty="0" smtClean="0"/>
              <a:t> </a:t>
            </a:r>
            <a:r>
              <a:rPr lang="en-US" dirty="0"/>
              <a:t>tab, click </a:t>
            </a:r>
            <a:r>
              <a:rPr lang="en-US" b="1" dirty="0"/>
              <a:t>Save As</a:t>
            </a:r>
            <a:r>
              <a:rPr lang="en-US" dirty="0"/>
              <a:t>, click the arrow for</a:t>
            </a:r>
            <a:r>
              <a:rPr lang="en-US" b="1" dirty="0"/>
              <a:t> </a:t>
            </a:r>
            <a:r>
              <a:rPr lang="en-US" dirty="0"/>
              <a:t>Save as type</a:t>
            </a:r>
            <a:r>
              <a:rPr lang="en-US" b="1" dirty="0"/>
              <a:t>,</a:t>
            </a:r>
            <a:r>
              <a:rPr lang="en-US" dirty="0"/>
              <a:t> and then click </a:t>
            </a:r>
            <a:r>
              <a:rPr lang="en-US" b="1" dirty="0"/>
              <a:t>OpenDocument Presentation (*.</a:t>
            </a:r>
            <a:r>
              <a:rPr lang="en-US" b="1" dirty="0" err="1"/>
              <a:t>odp</a:t>
            </a:r>
            <a:r>
              <a:rPr lang="en-US" b="1" dirty="0"/>
              <a:t>);</a:t>
            </a:r>
            <a:r>
              <a:rPr lang="en-US" dirty="0"/>
              <a:t> </a:t>
            </a:r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press F12</a:t>
            </a:r>
            <a:r>
              <a:rPr lang="en-US" dirty="0"/>
              <a:t>, click the arrow for Save as type, and then click </a:t>
            </a:r>
            <a:r>
              <a:rPr lang="en-US" b="1" dirty="0"/>
              <a:t>OpenDocument </a:t>
            </a:r>
            <a:r>
              <a:rPr lang="en-US" b="1" dirty="0" smtClean="0"/>
              <a:t>Presentation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32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Packaging Presentations for 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package a presentation for a CD, 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Export</a:t>
            </a:r>
            <a:r>
              <a:rPr lang="en-US" dirty="0" smtClean="0"/>
              <a:t>, click </a:t>
            </a:r>
            <a:r>
              <a:rPr lang="en-US" b="1" dirty="0" smtClean="0"/>
              <a:t>Package Presentation for CD </a:t>
            </a:r>
            <a:r>
              <a:rPr lang="en-US" dirty="0" smtClean="0"/>
              <a:t>and click </a:t>
            </a:r>
            <a:r>
              <a:rPr lang="en-US" b="1" dirty="0" smtClean="0"/>
              <a:t>Package for CD</a:t>
            </a:r>
          </a:p>
          <a:p>
            <a:pPr lvl="1"/>
            <a:r>
              <a:rPr lang="en-US" dirty="0" smtClean="0"/>
              <a:t>Type a name in Name the CD field, click </a:t>
            </a:r>
            <a:r>
              <a:rPr lang="en-US" b="1" dirty="0" smtClean="0"/>
              <a:t>Add</a:t>
            </a:r>
            <a:r>
              <a:rPr lang="en-US" dirty="0" smtClean="0"/>
              <a:t> for</a:t>
            </a:r>
            <a:br>
              <a:rPr lang="en-US" dirty="0" smtClean="0"/>
            </a:br>
            <a:r>
              <a:rPr lang="en-US" dirty="0" smtClean="0"/>
              <a:t>more files</a:t>
            </a:r>
          </a:p>
          <a:p>
            <a:pPr lvl="1"/>
            <a:r>
              <a:rPr lang="en-US" dirty="0" smtClean="0"/>
              <a:t>Choose whether to copy to a folder or a CD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Options </a:t>
            </a:r>
            <a:r>
              <a:rPr lang="en-US" dirty="0" smtClean="0"/>
              <a:t>to determine where you want the </a:t>
            </a:r>
            <a:br>
              <a:rPr lang="en-US" dirty="0" smtClean="0"/>
            </a:br>
            <a:r>
              <a:rPr lang="en-US" dirty="0" smtClean="0"/>
              <a:t>packaged files to be copied to</a:t>
            </a:r>
            <a:endParaRPr lang="en-US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  <p:pic>
        <p:nvPicPr>
          <p:cNvPr id="18" name="Picture 17"/>
          <p:cNvPicPr/>
          <p:nvPr/>
        </p:nvPicPr>
        <p:blipFill>
          <a:blip r:embed="rId3"/>
          <a:stretch>
            <a:fillRect/>
          </a:stretch>
        </p:blipFill>
        <p:spPr>
          <a:xfrm>
            <a:off x="7603665" y="2483784"/>
            <a:ext cx="3636789" cy="2023765"/>
          </a:xfrm>
          <a:prstGeom prst="rect">
            <a:avLst/>
          </a:prstGeom>
        </p:spPr>
      </p:pic>
      <p:pic>
        <p:nvPicPr>
          <p:cNvPr id="19" name="Picture 18"/>
          <p:cNvPicPr/>
          <p:nvPr/>
        </p:nvPicPr>
        <p:blipFill>
          <a:blip r:embed="rId4"/>
          <a:stretch>
            <a:fillRect/>
          </a:stretch>
        </p:blipFill>
        <p:spPr>
          <a:xfrm>
            <a:off x="1512570" y="4507549"/>
            <a:ext cx="2522694" cy="1533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93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print a presentation: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Print</a:t>
            </a:r>
            <a:r>
              <a:rPr lang="en-US" dirty="0" smtClean="0"/>
              <a:t>; or</a:t>
            </a:r>
          </a:p>
          <a:p>
            <a:pPr lvl="1"/>
            <a:r>
              <a:rPr lang="en-US" dirty="0" smtClean="0"/>
              <a:t>press CTRL+P</a:t>
            </a:r>
          </a:p>
          <a:p>
            <a:r>
              <a:rPr lang="en-US" dirty="0" smtClean="0"/>
              <a:t>To select what to print, click </a:t>
            </a:r>
            <a:r>
              <a:rPr lang="en-US" b="1" dirty="0" smtClean="0"/>
              <a:t>Print All Slides </a:t>
            </a:r>
            <a:r>
              <a:rPr lang="en-US" dirty="0" smtClean="0"/>
              <a:t>and choose from</a:t>
            </a:r>
            <a:br>
              <a:rPr lang="en-US" dirty="0" smtClean="0"/>
            </a:br>
            <a:r>
              <a:rPr lang="en-US" dirty="0" smtClean="0"/>
              <a:t>drop-down menu:</a:t>
            </a:r>
          </a:p>
          <a:p>
            <a:pPr lvl="1"/>
            <a:r>
              <a:rPr lang="en-US" dirty="0" smtClean="0"/>
              <a:t>Indicate page # to print</a:t>
            </a:r>
          </a:p>
          <a:p>
            <a:pPr lvl="1"/>
            <a:r>
              <a:rPr lang="en-US" dirty="0" smtClean="0"/>
              <a:t>What type of pages</a:t>
            </a:r>
          </a:p>
          <a:p>
            <a:pPr lvl="1"/>
            <a:r>
              <a:rPr lang="en-US" dirty="0" smtClean="0"/>
              <a:t>What sides</a:t>
            </a:r>
          </a:p>
          <a:p>
            <a:pPr lvl="1"/>
            <a:r>
              <a:rPr lang="en-US" dirty="0" smtClean="0"/>
              <a:t>Collated/Uncollated</a:t>
            </a:r>
          </a:p>
          <a:p>
            <a:pPr lvl="1"/>
            <a:r>
              <a:rPr lang="en-US" dirty="0" smtClean="0"/>
              <a:t>Color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  <p:pic>
        <p:nvPicPr>
          <p:cNvPr id="17" name="Picture 1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93624" y="1906308"/>
            <a:ext cx="1800785" cy="39467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5202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Microsoft PowerPoint 2016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Certification Guide – Lesson 8</a:t>
            </a:r>
            <a:r>
              <a:rPr lang="en-US" dirty="0" smtClean="0"/>
              <a:t>:  Sharing Presentations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5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a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need to have a Microsoft account to share files on OneDrive, </a:t>
            </a:r>
            <a:r>
              <a:rPr lang="en-US" dirty="0" err="1" smtClean="0"/>
              <a:t>Sharepoint</a:t>
            </a:r>
            <a:r>
              <a:rPr lang="en-US" dirty="0" smtClean="0"/>
              <a:t> or Skype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Share</a:t>
            </a:r>
            <a:r>
              <a:rPr lang="en-US" dirty="0" smtClean="0"/>
              <a:t>; or</a:t>
            </a:r>
          </a:p>
          <a:p>
            <a:pPr lvl="1"/>
            <a:r>
              <a:rPr lang="en-US" dirty="0" smtClean="0"/>
              <a:t>click the </a:t>
            </a:r>
            <a:r>
              <a:rPr lang="en-US" b="1" dirty="0" smtClean="0"/>
              <a:t>Share</a:t>
            </a:r>
            <a:r>
              <a:rPr lang="en-US" dirty="0" smtClean="0"/>
              <a:t> tab in the upper right corner of the PowerPoint window</a:t>
            </a:r>
            <a:endParaRPr lang="en-US" dirty="0"/>
          </a:p>
          <a:p>
            <a:r>
              <a:rPr lang="en-US" dirty="0" smtClean="0"/>
              <a:t>To share a file using a link, click </a:t>
            </a:r>
            <a:r>
              <a:rPr lang="en-US" b="1" dirty="0" smtClean="0"/>
              <a:t>Get a sharing link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024" y="2990962"/>
            <a:ext cx="858838" cy="343909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1147482" y="3818834"/>
            <a:ext cx="2187553" cy="21018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/>
          <p:cNvPicPr/>
          <p:nvPr/>
        </p:nvPicPr>
        <p:blipFill>
          <a:blip r:embed="rId5"/>
          <a:stretch>
            <a:fillRect/>
          </a:stretch>
        </p:blipFill>
        <p:spPr>
          <a:xfrm>
            <a:off x="3594137" y="3818834"/>
            <a:ext cx="2255333" cy="208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74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Emailing a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share a file using email, 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Share</a:t>
            </a:r>
            <a:r>
              <a:rPr lang="en-US" dirty="0" smtClean="0"/>
              <a:t>, click </a:t>
            </a:r>
            <a:r>
              <a:rPr lang="en-US" b="1" dirty="0" smtClean="0"/>
              <a:t>Email</a:t>
            </a:r>
            <a:r>
              <a:rPr lang="en-US" dirty="0" smtClean="0"/>
              <a:t>, and select an option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1345266" y="2578143"/>
            <a:ext cx="2814357" cy="367561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55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Publishing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publish slides, you require SharePoint or another organizational structure library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Share</a:t>
            </a:r>
            <a:r>
              <a:rPr lang="en-US" dirty="0" smtClean="0"/>
              <a:t>, click </a:t>
            </a:r>
            <a:r>
              <a:rPr lang="en-US" b="1" dirty="0" smtClean="0"/>
              <a:t>Publish Slides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click </a:t>
            </a:r>
            <a:r>
              <a:rPr lang="en-US" b="1" dirty="0" smtClean="0"/>
              <a:t>Publish Slides</a:t>
            </a:r>
            <a:r>
              <a:rPr lang="en-US" dirty="0" smtClean="0"/>
              <a:t>; or</a:t>
            </a:r>
            <a:endParaRPr lang="en-US" b="1" dirty="0" smtClean="0"/>
          </a:p>
          <a:p>
            <a:pPr lvl="1"/>
            <a:r>
              <a:rPr lang="en-US" dirty="0" smtClean="0"/>
              <a:t>right-click and click </a:t>
            </a:r>
            <a:r>
              <a:rPr lang="en-US" b="1" dirty="0" smtClean="0"/>
              <a:t>Publish Slides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7246957" y="2415978"/>
            <a:ext cx="4022725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88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 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 smtClean="0"/>
              <a:t>reduce the size of a presentation file</a:t>
            </a:r>
          </a:p>
          <a:p>
            <a:pPr lvl="0"/>
            <a:r>
              <a:rPr lang="en-US" dirty="0" smtClean="0"/>
              <a:t>compress and optimize media and pictures</a:t>
            </a:r>
          </a:p>
          <a:p>
            <a:pPr lvl="0"/>
            <a:r>
              <a:rPr lang="en-US" dirty="0" smtClean="0"/>
              <a:t>protect and inspect a presentation</a:t>
            </a:r>
          </a:p>
          <a:p>
            <a:pPr lvl="0"/>
            <a:r>
              <a:rPr lang="en-US" dirty="0" smtClean="0"/>
              <a:t>use the document inspector</a:t>
            </a:r>
          </a:p>
          <a:p>
            <a:pPr lvl="0"/>
            <a:r>
              <a:rPr lang="en-US" dirty="0" smtClean="0"/>
              <a:t>add a digital signature</a:t>
            </a:r>
          </a:p>
          <a:p>
            <a:r>
              <a:rPr lang="en-US" dirty="0" smtClean="0"/>
              <a:t>mark a presentation as final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smtClean="0"/>
              <a:t>export presentations to other formats</a:t>
            </a:r>
          </a:p>
          <a:p>
            <a:pPr lvl="0"/>
            <a:r>
              <a:rPr lang="en-US" smtClean="0"/>
              <a:t>create a PowerPoint show</a:t>
            </a:r>
          </a:p>
          <a:p>
            <a:pPr lvl="0"/>
            <a:r>
              <a:rPr lang="en-US" smtClean="0"/>
              <a:t>package a presentation for CD</a:t>
            </a:r>
          </a:p>
          <a:p>
            <a:pPr lvl="0"/>
            <a:r>
              <a:rPr lang="en-US" smtClean="0"/>
              <a:t>print a presentation</a:t>
            </a:r>
          </a:p>
          <a:p>
            <a:pPr lvl="0"/>
            <a:r>
              <a:rPr lang="en-US" smtClean="0"/>
              <a:t>share a presentation</a:t>
            </a:r>
          </a:p>
          <a:p>
            <a:r>
              <a:rPr lang="en-US" smtClean="0"/>
              <a:t>publish slides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92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reduce the size of a presentation file</a:t>
            </a:r>
          </a:p>
          <a:p>
            <a:pPr lvl="0"/>
            <a:r>
              <a:rPr lang="en-US" dirty="0"/>
              <a:t>compress and optimize media and pictures</a:t>
            </a:r>
          </a:p>
          <a:p>
            <a:pPr lvl="0"/>
            <a:r>
              <a:rPr lang="en-US" dirty="0"/>
              <a:t>protect and inspect a presentation</a:t>
            </a:r>
          </a:p>
          <a:p>
            <a:pPr lvl="0"/>
            <a:r>
              <a:rPr lang="en-US" dirty="0"/>
              <a:t>use the document inspector</a:t>
            </a:r>
          </a:p>
          <a:p>
            <a:pPr lvl="0"/>
            <a:r>
              <a:rPr lang="en-US" dirty="0"/>
              <a:t>add a digital signature</a:t>
            </a:r>
          </a:p>
          <a:p>
            <a:r>
              <a:rPr lang="en-US" dirty="0"/>
              <a:t>mark a presentation as final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export presentations to other formats</a:t>
            </a:r>
          </a:p>
          <a:p>
            <a:pPr lvl="0"/>
            <a:r>
              <a:rPr lang="en-US" dirty="0"/>
              <a:t>create a PowerPoint show</a:t>
            </a:r>
          </a:p>
          <a:p>
            <a:pPr lvl="0"/>
            <a:r>
              <a:rPr lang="en-US" dirty="0"/>
              <a:t>package a presentation for CD</a:t>
            </a:r>
          </a:p>
          <a:p>
            <a:pPr lvl="0"/>
            <a:r>
              <a:rPr lang="en-US" dirty="0"/>
              <a:t>print a presentation</a:t>
            </a:r>
          </a:p>
          <a:p>
            <a:pPr lvl="0"/>
            <a:r>
              <a:rPr lang="en-US" dirty="0"/>
              <a:t>share a presentation</a:t>
            </a:r>
          </a:p>
          <a:p>
            <a:r>
              <a:rPr lang="en-US" dirty="0"/>
              <a:t>publish slides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65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72775" cy="1325563"/>
          </a:xfrm>
        </p:spPr>
        <p:txBody>
          <a:bodyPr/>
          <a:lstStyle/>
          <a:p>
            <a:r>
              <a:rPr lang="en-US" dirty="0" smtClean="0"/>
              <a:t>Compressing and Optimizing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8776447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To compress the presentation file size, click </a:t>
            </a:r>
            <a:r>
              <a:rPr lang="en-US" b="1" dirty="0" smtClean="0"/>
              <a:t>File</a:t>
            </a:r>
            <a:r>
              <a:rPr lang="en-US" dirty="0" smtClean="0"/>
              <a:t>, in the Info tab, click </a:t>
            </a:r>
            <a:r>
              <a:rPr lang="en-US" b="1" dirty="0" smtClean="0"/>
              <a:t>Compress Media</a:t>
            </a:r>
            <a:r>
              <a:rPr lang="en-US" dirty="0"/>
              <a:t> </a:t>
            </a:r>
            <a:r>
              <a:rPr lang="en-US" dirty="0" smtClean="0"/>
              <a:t>to select compression size</a:t>
            </a:r>
          </a:p>
          <a:p>
            <a:r>
              <a:rPr lang="en-US" dirty="0" smtClean="0"/>
              <a:t>To change the default resolution, 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Options</a:t>
            </a:r>
            <a:r>
              <a:rPr lang="en-US" dirty="0" smtClean="0"/>
              <a:t>, click the </a:t>
            </a:r>
            <a:r>
              <a:rPr lang="en-US" b="1" dirty="0" smtClean="0"/>
              <a:t>Advanced</a:t>
            </a:r>
            <a:r>
              <a:rPr lang="en-US" dirty="0" smtClean="0"/>
              <a:t> category, in the Image Size and Quality area, </a:t>
            </a:r>
            <a:r>
              <a:rPr lang="en-US" b="1" dirty="0" smtClean="0"/>
              <a:t>select Default resolution size</a:t>
            </a:r>
          </a:p>
          <a:p>
            <a:endParaRPr lang="en-US" b="1" dirty="0" smtClean="0"/>
          </a:p>
          <a:p>
            <a:r>
              <a:rPr lang="en-US" dirty="0" smtClean="0"/>
              <a:t>To delete cropped areas, under Picture Tools, on </a:t>
            </a:r>
            <a:br>
              <a:rPr lang="en-US" dirty="0" smtClean="0"/>
            </a:br>
            <a:r>
              <a:rPr lang="en-US" dirty="0" smtClean="0"/>
              <a:t>the Format tab, in the Adjust group, click </a:t>
            </a:r>
            <a:br>
              <a:rPr lang="en-US" dirty="0" smtClean="0"/>
            </a:br>
            <a:r>
              <a:rPr lang="en-US" b="1" dirty="0" smtClean="0"/>
              <a:t>Compress Pictures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2" name="Picture 11"/>
          <p:cNvPicPr/>
          <p:nvPr/>
        </p:nvPicPr>
        <p:blipFill rotWithShape="1">
          <a:blip r:embed="rId3"/>
          <a:srcRect r="48481"/>
          <a:stretch/>
        </p:blipFill>
        <p:spPr>
          <a:xfrm>
            <a:off x="9801250" y="1825624"/>
            <a:ext cx="1682540" cy="1912657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 rotWithShape="1">
          <a:blip r:embed="rId4"/>
          <a:srcRect l="26782" t="57374" r="8088" b="4955"/>
          <a:stretch/>
        </p:blipFill>
        <p:spPr bwMode="auto">
          <a:xfrm>
            <a:off x="7881399" y="4066239"/>
            <a:ext cx="3602389" cy="179667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4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Document Inspector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in the Info tab, click </a:t>
            </a:r>
            <a:r>
              <a:rPr lang="en-US" b="1" dirty="0" smtClean="0"/>
              <a:t>Check for Issues</a:t>
            </a:r>
            <a:r>
              <a:rPr lang="en-US" dirty="0" smtClean="0"/>
              <a:t>, click</a:t>
            </a:r>
            <a:r>
              <a:rPr lang="en-US" b="1" dirty="0" smtClean="0"/>
              <a:t> Inspect Document</a:t>
            </a:r>
          </a:p>
          <a:p>
            <a:pPr lvl="1"/>
            <a:r>
              <a:rPr lang="en-US" dirty="0" smtClean="0"/>
              <a:t>You are prompted to save before running the inspector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Inspect</a:t>
            </a:r>
            <a:r>
              <a:rPr lang="en-US" dirty="0" smtClean="0"/>
              <a:t>, and then select what information you want to remove or explore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1640935" y="3017112"/>
            <a:ext cx="3432972" cy="3157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4"/>
          <a:stretch>
            <a:fillRect/>
          </a:stretch>
        </p:blipFill>
        <p:spPr>
          <a:xfrm>
            <a:off x="5706353" y="3017113"/>
            <a:ext cx="3459683" cy="318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89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Protecting &amp; Encrypting a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7808259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To protect or encrypt a presentation:</a:t>
            </a:r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in the Info tab, click </a:t>
            </a:r>
            <a:r>
              <a:rPr lang="en-US" b="1" dirty="0" smtClean="0"/>
              <a:t>Protect Presentation, Encrypt with Password</a:t>
            </a:r>
            <a:r>
              <a:rPr lang="en-US" dirty="0" smtClean="0"/>
              <a:t>; or</a:t>
            </a:r>
            <a:endParaRPr lang="en-US" b="1" dirty="0" smtClean="0"/>
          </a:p>
          <a:p>
            <a:pPr lvl="1"/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click </a:t>
            </a:r>
            <a:r>
              <a:rPr lang="en-US" b="1" dirty="0" smtClean="0"/>
              <a:t>Save As</a:t>
            </a:r>
            <a:r>
              <a:rPr lang="en-US" dirty="0" smtClean="0"/>
              <a:t>, click </a:t>
            </a:r>
            <a:r>
              <a:rPr lang="en-US" b="1" dirty="0" smtClean="0"/>
              <a:t>Browse</a:t>
            </a:r>
            <a:r>
              <a:rPr lang="en-US" dirty="0" smtClean="0"/>
              <a:t>, click </a:t>
            </a:r>
            <a:r>
              <a:rPr lang="en-US" b="1" dirty="0" smtClean="0"/>
              <a:t>Tools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and click </a:t>
            </a:r>
            <a:r>
              <a:rPr lang="en-US" b="1" dirty="0" smtClean="0"/>
              <a:t>General Options</a:t>
            </a:r>
          </a:p>
          <a:p>
            <a:r>
              <a:rPr lang="en-US" dirty="0" smtClean="0"/>
              <a:t>Enter a secure password to prevent others from changing the file</a:t>
            </a:r>
          </a:p>
          <a:p>
            <a:pPr lvl="1"/>
            <a:r>
              <a:rPr lang="en-US" dirty="0" smtClean="0"/>
              <a:t>Set for read only</a:t>
            </a:r>
          </a:p>
          <a:p>
            <a:pPr lvl="1"/>
            <a:r>
              <a:rPr lang="en-US" dirty="0" smtClean="0"/>
              <a:t>Require password to open and/or to modify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 rotWithShape="1">
          <a:blip r:embed="rId3"/>
          <a:srcRect r="40946" b="25849"/>
          <a:stretch/>
        </p:blipFill>
        <p:spPr bwMode="auto">
          <a:xfrm>
            <a:off x="9680498" y="2068956"/>
            <a:ext cx="1758709" cy="138886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/>
          <p:cNvPicPr/>
          <p:nvPr/>
        </p:nvPicPr>
        <p:blipFill>
          <a:blip r:embed="rId4"/>
          <a:stretch>
            <a:fillRect/>
          </a:stretch>
        </p:blipFill>
        <p:spPr>
          <a:xfrm>
            <a:off x="8478381" y="3701148"/>
            <a:ext cx="2960826" cy="1691123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4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Marking a Presentation as 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in the Info area, click </a:t>
            </a:r>
            <a:r>
              <a:rPr lang="en-US" b="1" dirty="0" smtClean="0"/>
              <a:t> Protect Presentation</a:t>
            </a:r>
            <a:r>
              <a:rPr lang="en-US" dirty="0" smtClean="0"/>
              <a:t>, click </a:t>
            </a:r>
            <a:r>
              <a:rPr lang="en-US" b="1" dirty="0" smtClean="0"/>
              <a:t>Mark as Final</a:t>
            </a:r>
          </a:p>
          <a:p>
            <a:pPr lvl="1"/>
            <a:r>
              <a:rPr lang="en-US" dirty="0" smtClean="0"/>
              <a:t>Prompted about using the feature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Backstage shows the file is protected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Edit view shows </a:t>
            </a:r>
            <a:r>
              <a:rPr lang="en-US" b="1" dirty="0" smtClean="0"/>
              <a:t>Edit Anyway </a:t>
            </a:r>
            <a:r>
              <a:rPr lang="en-US" dirty="0" smtClean="0"/>
              <a:t>in an </a:t>
            </a:r>
            <a:br>
              <a:rPr lang="en-US" dirty="0" smtClean="0"/>
            </a:br>
            <a:r>
              <a:rPr lang="en-US" dirty="0" smtClean="0"/>
              <a:t>information bar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3"/>
          <a:stretch>
            <a:fillRect/>
          </a:stretch>
        </p:blipFill>
        <p:spPr>
          <a:xfrm>
            <a:off x="5978450" y="2242577"/>
            <a:ext cx="5481320" cy="1101725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 rotWithShape="1">
          <a:blip r:embed="rId4"/>
          <a:srcRect t="29380" r="32811"/>
          <a:stretch/>
        </p:blipFill>
        <p:spPr bwMode="auto">
          <a:xfrm>
            <a:off x="6929680" y="4654341"/>
            <a:ext cx="4530090" cy="4857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/>
          <p:cNvPicPr/>
          <p:nvPr/>
        </p:nvPicPr>
        <p:blipFill>
          <a:blip r:embed="rId5"/>
          <a:stretch>
            <a:fillRect/>
          </a:stretch>
        </p:blipFill>
        <p:spPr>
          <a:xfrm>
            <a:off x="7538010" y="3561769"/>
            <a:ext cx="3921760" cy="666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45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Restricting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64907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in the Info tab, click </a:t>
            </a:r>
            <a:r>
              <a:rPr lang="en-US" b="1" dirty="0" smtClean="0"/>
              <a:t>Protect Presentation</a:t>
            </a:r>
            <a:r>
              <a:rPr lang="en-US" dirty="0" smtClean="0"/>
              <a:t>, and click </a:t>
            </a:r>
            <a:r>
              <a:rPr lang="en-US" b="1" dirty="0" smtClean="0"/>
              <a:t> Restrict Access</a:t>
            </a:r>
            <a:endParaRPr lang="en-US" dirty="0"/>
          </a:p>
          <a:p>
            <a:pPr lvl="1"/>
            <a:endParaRPr lang="en-US" dirty="0" smtClean="0"/>
          </a:p>
        </p:txBody>
      </p:sp>
      <p:pic>
        <p:nvPicPr>
          <p:cNvPr id="12" name="Picture 11"/>
          <p:cNvPicPr/>
          <p:nvPr/>
        </p:nvPicPr>
        <p:blipFill rotWithShape="1">
          <a:blip r:embed="rId3"/>
          <a:srcRect l="1637" t="28963" r="14195" b="11539"/>
          <a:stretch/>
        </p:blipFill>
        <p:spPr bwMode="auto">
          <a:xfrm>
            <a:off x="1392636" y="2659343"/>
            <a:ext cx="4057904" cy="2154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2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Digital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8655424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Click </a:t>
            </a:r>
            <a:r>
              <a:rPr lang="en-US" b="1" dirty="0" smtClean="0"/>
              <a:t>File</a:t>
            </a:r>
            <a:r>
              <a:rPr lang="en-US" dirty="0" smtClean="0"/>
              <a:t>, in the Info tab, click </a:t>
            </a:r>
            <a:r>
              <a:rPr lang="en-US" b="1" dirty="0" smtClean="0"/>
              <a:t>Protect Presentation</a:t>
            </a:r>
            <a:r>
              <a:rPr lang="en-US" dirty="0" smtClean="0"/>
              <a:t>, click </a:t>
            </a:r>
            <a:r>
              <a:rPr lang="en-US" b="1" dirty="0" smtClean="0"/>
              <a:t>Add a Digital Signature	</a:t>
            </a:r>
          </a:p>
          <a:p>
            <a:pPr lvl="1"/>
            <a:r>
              <a:rPr lang="en-US" dirty="0" smtClean="0"/>
              <a:t>Create a new digital signature or add an existing one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6778" y="1825625"/>
            <a:ext cx="1895622" cy="251777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CCI Learning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81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D1C8.tm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ppt75ED.tmp</Template>
  <TotalTime>3389</TotalTime>
  <Words>1246</Words>
  <Application>Microsoft Office PowerPoint</Application>
  <PresentationFormat>Widescreen</PresentationFormat>
  <Paragraphs>201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Segoe UI</vt:lpstr>
      <vt:lpstr>pptD1C8.tmp</vt:lpstr>
      <vt:lpstr>PowerPoint Presentation</vt:lpstr>
      <vt:lpstr>Microsoft PowerPoint 2016</vt:lpstr>
      <vt:lpstr>Lesson Objectives</vt:lpstr>
      <vt:lpstr>Compressing and Optimizing Media</vt:lpstr>
      <vt:lpstr>Using the Document Inspector</vt:lpstr>
      <vt:lpstr>Protecting &amp; Encrypting a Presentation</vt:lpstr>
      <vt:lpstr>Marking a Presentation as Final</vt:lpstr>
      <vt:lpstr>Restricting Access</vt:lpstr>
      <vt:lpstr>Adding a Digital Signature</vt:lpstr>
      <vt:lpstr>Exporting Presentations in Other Formats</vt:lpstr>
      <vt:lpstr>Creating PowerPoint Shows </vt:lpstr>
      <vt:lpstr>Saving a Presentation as PDF or XPS File</vt:lpstr>
      <vt:lpstr>Saving a Presentation as Images</vt:lpstr>
      <vt:lpstr>Saving as a PowerPoint Picture Presentation</vt:lpstr>
      <vt:lpstr>Saving a Presentation as a Video</vt:lpstr>
      <vt:lpstr>Saving a Presentation as an Outline</vt:lpstr>
      <vt:lpstr>Saving a Presentation as an OpenDocument</vt:lpstr>
      <vt:lpstr>Packaging Presentations for CD</vt:lpstr>
      <vt:lpstr>Printing a Presentation</vt:lpstr>
      <vt:lpstr>Sharing a Presentation</vt:lpstr>
      <vt:lpstr>Emailing a Presentation</vt:lpstr>
      <vt:lpstr>Publishing Slides</vt:lpstr>
      <vt:lpstr>Lesson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2016</dc:title>
  <dc:creator>Irina Heer</dc:creator>
  <cp:lastModifiedBy>Martin K. Campbell</cp:lastModifiedBy>
  <cp:revision>158</cp:revision>
  <dcterms:created xsi:type="dcterms:W3CDTF">2016-09-14T16:52:39Z</dcterms:created>
  <dcterms:modified xsi:type="dcterms:W3CDTF">2020-03-20T12:49:48Z</dcterms:modified>
</cp:coreProperties>
</file>